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89" r:id="rId3"/>
    <p:sldId id="258" r:id="rId4"/>
    <p:sldId id="259" r:id="rId5"/>
    <p:sldId id="260" r:id="rId6"/>
    <p:sldId id="292" r:id="rId7"/>
    <p:sldId id="291" r:id="rId8"/>
    <p:sldId id="294" r:id="rId9"/>
    <p:sldId id="296" r:id="rId10"/>
    <p:sldId id="297" r:id="rId11"/>
    <p:sldId id="298" r:id="rId12"/>
    <p:sldId id="299" r:id="rId13"/>
    <p:sldId id="315" r:id="rId14"/>
    <p:sldId id="316" r:id="rId15"/>
    <p:sldId id="317" r:id="rId16"/>
    <p:sldId id="319" r:id="rId17"/>
    <p:sldId id="300" r:id="rId18"/>
    <p:sldId id="301" r:id="rId19"/>
    <p:sldId id="303" r:id="rId20"/>
    <p:sldId id="302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8" r:id="rId32"/>
    <p:sldId id="32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087" autoAdjust="0"/>
  </p:normalViewPr>
  <p:slideViewPr>
    <p:cSldViewPr snapToGrid="0">
      <p:cViewPr varScale="1">
        <p:scale>
          <a:sx n="66" d="100"/>
          <a:sy n="66" d="100"/>
        </p:scale>
        <p:origin x="6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7F5E-2121-41AD-A49E-2AA254352428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9F42-90BB-460C-B0A9-FB37829EB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50790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7F5E-2121-41AD-A49E-2AA254352428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9F42-90BB-460C-B0A9-FB37829EB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3191"/>
      </p:ext>
    </p:extLst>
  </p:cSld>
  <p:clrMapOvr>
    <a:masterClrMapping/>
  </p:clrMapOvr>
  <p:transition spd="med" advClick="0" advTm="5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7F5E-2121-41AD-A49E-2AA254352428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9F42-90BB-460C-B0A9-FB37829EBD8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624646"/>
      </p:ext>
    </p:extLst>
  </p:cSld>
  <p:clrMapOvr>
    <a:masterClrMapping/>
  </p:clrMapOvr>
  <p:transition spd="med" advClick="0" advTm="5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7F5E-2121-41AD-A49E-2AA254352428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9F42-90BB-460C-B0A9-FB37829EB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88026"/>
      </p:ext>
    </p:extLst>
  </p:cSld>
  <p:clrMapOvr>
    <a:masterClrMapping/>
  </p:clrMapOvr>
  <p:transition spd="med" advClick="0" advTm="5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7F5E-2121-41AD-A49E-2AA254352428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9F42-90BB-460C-B0A9-FB37829EBD8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9094684"/>
      </p:ext>
    </p:extLst>
  </p:cSld>
  <p:clrMapOvr>
    <a:masterClrMapping/>
  </p:clrMapOvr>
  <p:transition spd="med" advClick="0" advTm="5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7F5E-2121-41AD-A49E-2AA254352428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9F42-90BB-460C-B0A9-FB37829EB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24164"/>
      </p:ext>
    </p:extLst>
  </p:cSld>
  <p:clrMapOvr>
    <a:masterClrMapping/>
  </p:clrMapOvr>
  <p:transition spd="med" advClick="0" advTm="5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7F5E-2121-41AD-A49E-2AA254352428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9F42-90BB-460C-B0A9-FB37829EB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96183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7F5E-2121-41AD-A49E-2AA254352428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9F42-90BB-460C-B0A9-FB37829EB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5123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7F5E-2121-41AD-A49E-2AA254352428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9F42-90BB-460C-B0A9-FB37829EB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54611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7F5E-2121-41AD-A49E-2AA254352428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9F42-90BB-460C-B0A9-FB37829EB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7994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7F5E-2121-41AD-A49E-2AA254352428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9F42-90BB-460C-B0A9-FB37829EB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29298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7F5E-2121-41AD-A49E-2AA254352428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9F42-90BB-460C-B0A9-FB37829EB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89548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7F5E-2121-41AD-A49E-2AA254352428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9F42-90BB-460C-B0A9-FB37829EB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86580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7F5E-2121-41AD-A49E-2AA254352428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9F42-90BB-460C-B0A9-FB37829EB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21694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7F5E-2121-41AD-A49E-2AA254352428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9F42-90BB-460C-B0A9-FB37829EB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59530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7F5E-2121-41AD-A49E-2AA254352428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9F42-90BB-460C-B0A9-FB37829EB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18923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F7F5E-2121-41AD-A49E-2AA254352428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B729F42-90BB-460C-B0A9-FB37829EB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3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ransition spd="med" advClick="0" advTm="5000">
    <p:pull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rtbragglionsclub.org/Leos.html" TargetMode="External"/><Relationship Id="rId2" Type="http://schemas.openxmlformats.org/officeDocument/2006/relationships/hyperlink" Target="http://members.lionsclubs.org/EN/leos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25" y="576072"/>
            <a:ext cx="8033071" cy="452147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488" y="5243514"/>
            <a:ext cx="10840676" cy="1129006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</a:rPr>
              <a:t>Are the future of Humanity!</a:t>
            </a:r>
            <a:endParaRPr lang="en-US" sz="7200" b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218" y="1121790"/>
            <a:ext cx="11833781" cy="2388173"/>
          </a:xfrm>
        </p:spPr>
        <p:txBody>
          <a:bodyPr>
            <a:normAutofit/>
          </a:bodyPr>
          <a:lstStyle/>
          <a:p>
            <a:pPr algn="l"/>
            <a:r>
              <a:rPr lang="en-US" sz="11500" b="1" dirty="0" smtClean="0">
                <a:solidFill>
                  <a:schemeClr val="tx1"/>
                </a:solidFill>
              </a:rPr>
              <a:t>Leo           Clubs</a:t>
            </a:r>
            <a:endParaRPr lang="en-US" sz="11500" b="1" dirty="0">
              <a:solidFill>
                <a:schemeClr val="tx1"/>
              </a:solidFill>
            </a:endParaRPr>
          </a:p>
        </p:txBody>
      </p:sp>
      <p:pic>
        <p:nvPicPr>
          <p:cNvPr id="6" name="Scott_Holmes_-_11_-_Inspiring_And_Upbea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30.3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2432" y="292607"/>
            <a:ext cx="5074920" cy="1131997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Fort Bragg Leos help the Lions with their Annual Senior Christmas Dinner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453"/>
            <a:ext cx="5742432" cy="3230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32" y="1317161"/>
            <a:ext cx="6013965" cy="33828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3915"/>
            <a:ext cx="4867906" cy="27381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68" y="4025645"/>
            <a:ext cx="5035298" cy="28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9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31" y="2487168"/>
            <a:ext cx="6484255" cy="48631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0432" y="170164"/>
            <a:ext cx="7412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Fort Bragg Leo Annual Clean the Beach Day!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693384"/>
            <a:ext cx="6990588" cy="393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6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969" y="0"/>
            <a:ext cx="7709031" cy="43363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777" y="2915526"/>
            <a:ext cx="7008843" cy="3942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085" y="443060"/>
            <a:ext cx="38555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Fort Bragg Leos got word that over 100 gift cards were stolen – gifts for children in the community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063006" y="4498157"/>
            <a:ext cx="38555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They immediately took action and purchased $500 worth of toys for kids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3941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" y="1737971"/>
            <a:ext cx="9061704" cy="50972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4672" y="576072"/>
            <a:ext cx="8650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Fort Bragg Leos now provide a FREE Easter Egg Hunt!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4684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3" y="2290090"/>
            <a:ext cx="5980819" cy="44856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6" y="118872"/>
            <a:ext cx="6230111" cy="46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5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" y="73152"/>
            <a:ext cx="6519672" cy="4889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78" y="2395728"/>
            <a:ext cx="6139468" cy="43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3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34290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58241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52" y="3442"/>
            <a:ext cx="9678649" cy="552739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FORT BRAGG LEO HAUNTED HALL OF HORRORS!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8101" y="5357813"/>
            <a:ext cx="9061026" cy="1423312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The Fort Bragg Leos wanted to do something other than trick or treat for Halloween.  Their first haunted house was 1 night – Halloween.  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2" y="556181"/>
            <a:ext cx="6897961" cy="43740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799" y="1558865"/>
            <a:ext cx="4826524" cy="3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3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6" y="273377"/>
            <a:ext cx="10492033" cy="59890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20896" y="1339072"/>
            <a:ext cx="19476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Open for 3 nights! $6,500 raised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9397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8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34456" y="649224"/>
            <a:ext cx="19476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Open for 4 nights! $13,000 Raised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2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066" y="1853455"/>
            <a:ext cx="8596667" cy="566738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 smtClean="0"/>
              <a:t>Leo </a:t>
            </a:r>
            <a:r>
              <a:rPr lang="en-US" sz="5400" b="1" dirty="0"/>
              <a:t>Club Objective</a:t>
            </a: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3066" y="4906651"/>
            <a:ext cx="10700819" cy="1951349"/>
          </a:xfrm>
        </p:spPr>
        <p:txBody>
          <a:bodyPr>
            <a:noAutofit/>
          </a:bodyPr>
          <a:lstStyle/>
          <a:p>
            <a:r>
              <a:rPr lang="en-US" sz="2800" dirty="0" smtClean="0"/>
              <a:t>To </a:t>
            </a:r>
            <a:r>
              <a:rPr lang="en-US" sz="2800" dirty="0"/>
              <a:t>provide the youth of the world with an opportunity for development and contribution, individually and collectively, as responsible members of the local, national and international community.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4" b="16454"/>
          <a:stretch>
            <a:fillRect/>
          </a:stretch>
        </p:blipFill>
        <p:spPr>
          <a:xfrm>
            <a:off x="583066" y="1060933"/>
            <a:ext cx="8596668" cy="3845718"/>
          </a:xfrm>
        </p:spPr>
      </p:pic>
    </p:spTree>
    <p:extLst>
      <p:ext uri="{BB962C8B-B14F-4D97-AF65-F5344CB8AC3E}">
        <p14:creationId xmlns:p14="http://schemas.microsoft.com/office/powerpoint/2010/main" val="385325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175" y="-104731"/>
            <a:ext cx="5164050" cy="7047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4633" y="347472"/>
            <a:ext cx="227685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Fort Bragg Leo’s are now a member of the West Coast Haunters Association and their Haunted Hall of Horrors is now listed as a Professional Haunted House in the USA.  In 2016, their Haunted House had 65 cast and crew </a:t>
            </a:r>
            <a:r>
              <a:rPr lang="en-US" dirty="0" smtClean="0"/>
              <a:t>members and over the past 10 years raised </a:t>
            </a:r>
            <a:r>
              <a:rPr lang="en-US" b="1" dirty="0" smtClean="0"/>
              <a:t>over</a:t>
            </a:r>
            <a:r>
              <a:rPr lang="en-US" dirty="0" smtClean="0"/>
              <a:t> </a:t>
            </a:r>
            <a:r>
              <a:rPr lang="en-US" b="1" dirty="0" smtClean="0"/>
              <a:t>$56,000 </a:t>
            </a:r>
            <a:r>
              <a:rPr lang="en-US" dirty="0" smtClean="0"/>
              <a:t>to donate to Anti-bullying programs, and the Shriners Hospital for Children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0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4" y="-420612"/>
            <a:ext cx="7250176" cy="4078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42" y="2309568"/>
            <a:ext cx="6981658" cy="39271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4" y="3249373"/>
            <a:ext cx="7561617" cy="42534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88967" y="211756"/>
            <a:ext cx="373460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Learning team building skills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724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0864" cy="7031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48506" y="3949637"/>
            <a:ext cx="19476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2016 open 5 nights! $14,300 Raised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16803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259618"/>
            <a:ext cx="11405336" cy="641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3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" y="73152"/>
            <a:ext cx="11753088" cy="661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9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93" y="988341"/>
            <a:ext cx="10058400" cy="58696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776" y="0"/>
            <a:ext cx="9902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Fort Bragg Leo Club donated $1,500 for 3 years to the Fort Bragg Unified School District to help start a pilot program for Anti-Bullying.  It was so successful, the State of California Department of Education now covers the expense of the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7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9" y="350329"/>
            <a:ext cx="9048750" cy="6029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369" y="350329"/>
            <a:ext cx="9048750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Fort Bragg Leos had a Leo member that was diagnosed with Leukemia.  This began their fight against childhood Cancer – and now their annual Zombie walk.  They identify a child/teen with Cancer, and donate all proceeds to the family to help with travel expenses to and from the Bay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5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0"/>
            <a:ext cx="10154031" cy="67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-297730"/>
            <a:ext cx="10739247" cy="715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87364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911"/>
            <a:ext cx="6483096" cy="43490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096" y="-41911"/>
            <a:ext cx="4572000" cy="640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91" y="3627501"/>
            <a:ext cx="5739624" cy="3230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3864" y="246888"/>
            <a:ext cx="2999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$3,000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61120" y="2866101"/>
            <a:ext cx="2999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$4,700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6003" y="5476705"/>
            <a:ext cx="2999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$7,200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2159" y="24887"/>
            <a:ext cx="3932237" cy="1681646"/>
          </a:xfrm>
        </p:spPr>
        <p:txBody>
          <a:bodyPr>
            <a:noAutofit/>
          </a:bodyPr>
          <a:lstStyle/>
          <a:p>
            <a:r>
              <a:rPr lang="en-US" sz="5400" b="1" dirty="0"/>
              <a:t>Leo Club Motto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2159" y="1602557"/>
            <a:ext cx="3584777" cy="5062194"/>
          </a:xfrm>
        </p:spPr>
        <p:txBody>
          <a:bodyPr>
            <a:noAutofit/>
          </a:bodyPr>
          <a:lstStyle/>
          <a:p>
            <a:r>
              <a:rPr lang="en-US" sz="3600" b="1" dirty="0"/>
              <a:t>L</a:t>
            </a:r>
            <a:r>
              <a:rPr lang="en-US" sz="2000" b="1" dirty="0"/>
              <a:t>eadership – </a:t>
            </a:r>
            <a:r>
              <a:rPr lang="en-US" sz="2000" dirty="0"/>
              <a:t>Develop skills as a project organizer, time manager and team leader.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3600" b="1" dirty="0"/>
              <a:t>E</a:t>
            </a:r>
            <a:r>
              <a:rPr lang="en-US" sz="2000" b="1" dirty="0"/>
              <a:t>xperience </a:t>
            </a:r>
            <a:r>
              <a:rPr lang="en-US" sz="2000" dirty="0"/>
              <a:t>– Learn how teamwork, cooperation and collaboration can bring exciting changes to your community and the world.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3600" b="1" dirty="0"/>
              <a:t>O</a:t>
            </a:r>
            <a:r>
              <a:rPr lang="en-US" sz="2000" b="1" dirty="0"/>
              <a:t>pportunity</a:t>
            </a:r>
            <a:r>
              <a:rPr lang="en-US" sz="2000" dirty="0"/>
              <a:t> – Make friends and feel the rewards of community service.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4" y="128441"/>
            <a:ext cx="6253505" cy="625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7942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12" y="1381760"/>
            <a:ext cx="5632704" cy="5476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8136" y="283465"/>
            <a:ext cx="8951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Fort Bragg Leo Club is now partnering with “Team Nick” and his fight against Childhood Cancer.  They donated $500 for tee shirts to “Team Nick”.  Team Nick helps the Leos identify children with Cancer for their annual Zombie Walk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25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0" y="165886"/>
            <a:ext cx="8501063" cy="63757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04157" y="399129"/>
            <a:ext cx="3132946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Fort Bragg Leos donated $1,500 plus over $300 in toys and gifts  personally delivering to the Shriners Hospital for Children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1658855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4338" y="200025"/>
            <a:ext cx="10758487" cy="64940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more information about Leo Clubs,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visit: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http://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members.lionsclubs.org/EN/leos/</a:t>
            </a:r>
            <a:endParaRPr lang="en-US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more information about the Fort Bragg Leo Club, visit: 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/>
              </a:rPr>
              <a:t>http://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/>
              </a:rPr>
              <a:t>www.fortbragglionsclub.org/Leos.html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endParaRPr lang="en-US" sz="5400" b="0" cap="none" spc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0" y="4991898"/>
            <a:ext cx="3100388" cy="174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99180"/>
      </p:ext>
    </p:extLst>
  </p:cSld>
  <p:clrMapOvr>
    <a:masterClrMapping/>
  </p:clrMapOvr>
  <p:transition spd="slow" advClick="0" advTm="11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495685"/>
            <a:ext cx="8596667" cy="566738"/>
          </a:xfrm>
        </p:spPr>
        <p:txBody>
          <a:bodyPr>
            <a:noAutofit/>
          </a:bodyPr>
          <a:lstStyle/>
          <a:p>
            <a:r>
              <a:rPr lang="en-US" sz="4000" dirty="0" smtClean="0"/>
              <a:t>Community Service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062423"/>
            <a:ext cx="8596667" cy="978939"/>
          </a:xfrm>
        </p:spPr>
        <p:txBody>
          <a:bodyPr>
            <a:noAutofit/>
          </a:bodyPr>
          <a:lstStyle/>
          <a:p>
            <a:r>
              <a:rPr lang="en-US" sz="2400" dirty="0"/>
              <a:t>Leo clubs make local communities better places to live through a diverse array of community service projects. The following steps will guide Leo clubs and help young leaders make a meaningful impact within their communities.</a:t>
            </a:r>
          </a:p>
        </p:txBody>
      </p:sp>
      <p:pic>
        <p:nvPicPr>
          <p:cNvPr id="5" name="Picture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8" b="9938"/>
          <a:stretch>
            <a:fillRect/>
          </a:stretch>
        </p:blipFill>
        <p:spPr>
          <a:xfrm>
            <a:off x="677334" y="543129"/>
            <a:ext cx="8051358" cy="38628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9220" y="2060927"/>
            <a:ext cx="2875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Clarendon Leo Club (Jamaica) collected over 600 pounds of garbage during a beach clean-up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452945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319" y="-1"/>
            <a:ext cx="5861639" cy="602615"/>
          </a:xfrm>
        </p:spPr>
        <p:txBody>
          <a:bodyPr>
            <a:normAutofit/>
          </a:bodyPr>
          <a:lstStyle/>
          <a:p>
            <a:r>
              <a:rPr lang="en-US" sz="3200" b="1" dirty="0"/>
              <a:t>Planning Service </a:t>
            </a:r>
            <a:r>
              <a:rPr lang="en-US" sz="3200" b="1" dirty="0" smtClean="0"/>
              <a:t>Activities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 r="7811"/>
          <a:stretch>
            <a:fillRect/>
          </a:stretch>
        </p:blipFill>
        <p:spPr>
          <a:xfrm>
            <a:off x="327319" y="602614"/>
            <a:ext cx="6172200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9519" y="64008"/>
            <a:ext cx="4642963" cy="6704437"/>
          </a:xfrm>
        </p:spPr>
        <p:txBody>
          <a:bodyPr>
            <a:normAutofit fontScale="92500" lnSpcReduction="10000"/>
          </a:bodyPr>
          <a:lstStyle/>
          <a:p>
            <a:r>
              <a:rPr lang="en-US" sz="1600" b="1" dirty="0" smtClean="0"/>
              <a:t>Leo Clubs help teach our youth to </a:t>
            </a:r>
          </a:p>
          <a:p>
            <a:r>
              <a:rPr lang="en-US" sz="1600" b="1" dirty="0" smtClean="0"/>
              <a:t>Identify </a:t>
            </a:r>
            <a:r>
              <a:rPr lang="en-US" sz="1600" b="1" dirty="0"/>
              <a:t>a Community Need</a:t>
            </a:r>
            <a:r>
              <a:rPr lang="en-US" sz="1600" dirty="0"/>
              <a:t>: Use the </a:t>
            </a:r>
            <a:r>
              <a:rPr lang="en-US" sz="1600" dirty="0" smtClean="0"/>
              <a:t>community needs assessment to </a:t>
            </a:r>
            <a:r>
              <a:rPr lang="en-US" sz="1600" dirty="0"/>
              <a:t>determine your next project and assess which services are needed in your community.</a:t>
            </a:r>
          </a:p>
          <a:p>
            <a:r>
              <a:rPr lang="en-US" sz="1600" b="1" dirty="0"/>
              <a:t>Contact other Community Organizations:</a:t>
            </a:r>
            <a:r>
              <a:rPr lang="en-US" sz="1600" dirty="0"/>
              <a:t> Successful projects often involve collaboration with other partners. Connect with other organizations and seek potential partnerships for greater impact. </a:t>
            </a:r>
          </a:p>
          <a:p>
            <a:r>
              <a:rPr lang="en-US" sz="1600" b="1" dirty="0"/>
              <a:t>Calculate Costs: </a:t>
            </a:r>
            <a:r>
              <a:rPr lang="en-US" sz="1600" dirty="0"/>
              <a:t>Assess the current financial and membership resources within your club. If necessary, consider creating a joint project with another Leo club or with your sponsoring Lions club. </a:t>
            </a:r>
          </a:p>
          <a:p>
            <a:r>
              <a:rPr lang="en-US" sz="1600" b="1" dirty="0"/>
              <a:t>Establish a Timeline and Measurable Goals:</a:t>
            </a:r>
            <a:r>
              <a:rPr lang="en-US" sz="1600" dirty="0"/>
              <a:t> Determine your project goals - what do you hope to achieve and when do you hope to achieve it. </a:t>
            </a:r>
          </a:p>
          <a:p>
            <a:r>
              <a:rPr lang="en-US" sz="1600" b="1" dirty="0"/>
              <a:t>Create a Work Plan:</a:t>
            </a:r>
            <a:r>
              <a:rPr lang="en-US" sz="1600" dirty="0"/>
              <a:t> Develop a strategy for achieving your project's goals. Outline tasks and responsibilities to ensure success.</a:t>
            </a:r>
          </a:p>
          <a:p>
            <a:r>
              <a:rPr lang="en-US" sz="1600" b="1" dirty="0"/>
              <a:t>Publicize the Project:</a:t>
            </a:r>
            <a:r>
              <a:rPr lang="en-US" sz="1600" dirty="0"/>
              <a:t> Inform the media about the project. Submit details about the activity to local newspapers, radio stations and television stations in advance. 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2847" y="5645513"/>
            <a:ext cx="4208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LCICon 2016 - The Leo Way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1264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667" y="219456"/>
            <a:ext cx="4263089" cy="521208"/>
          </a:xfrm>
        </p:spPr>
        <p:txBody>
          <a:bodyPr>
            <a:normAutofit/>
          </a:bodyPr>
          <a:lstStyle/>
          <a:p>
            <a:r>
              <a:rPr lang="en-US" dirty="0" smtClean="0"/>
              <a:t>FORT BRAGG LEO CLUB 2006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4882896"/>
            <a:ext cx="8596667" cy="1158466"/>
          </a:xfrm>
        </p:spPr>
        <p:txBody>
          <a:bodyPr>
            <a:noAutofit/>
          </a:bodyPr>
          <a:lstStyle/>
          <a:p>
            <a:pPr algn="ctr"/>
            <a:r>
              <a:rPr lang="en-US" sz="1800" dirty="0" smtClean="0"/>
              <a:t>The Fort Bragg Leo Club was established in 2006.  Their first project was to increase awareness of their club.  They built a parade float for the Paul Bunyan Days Parade.  They got FIRST PLACE and received $500 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0"/>
            <a:ext cx="4114800" cy="469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77" y="1071880"/>
            <a:ext cx="4815840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wipe/>
      </p:transition>
    </mc:Choice>
    <mc:Fallback xmlns="">
      <p:transition advClick="0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256032"/>
            <a:ext cx="4160520" cy="3255264"/>
          </a:xfrm>
        </p:spPr>
        <p:txBody>
          <a:bodyPr>
            <a:noAutofit/>
          </a:bodyPr>
          <a:lstStyle/>
          <a:p>
            <a:r>
              <a:rPr lang="en-US" sz="4400" dirty="0" smtClean="0"/>
              <a:t>The Fort Bragg Leos learning Leadership Skills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236" y="64008"/>
            <a:ext cx="5001768" cy="666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8755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672" y="128016"/>
            <a:ext cx="3895344" cy="2194560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Fort Bragg Leo Club adopted the Lions for Sight Program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4" y="41148"/>
            <a:ext cx="4927938" cy="657058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672" y="2615184"/>
            <a:ext cx="4773168" cy="323096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Fort Bragg Leo Club sort, count, pack and deliver used eyeglasses to the warehouse, as well as pay the annual dues on behalf of the Fort Bragg-Mendocino Lions Club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789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246" y="253482"/>
            <a:ext cx="8596667" cy="566738"/>
          </a:xfrm>
        </p:spPr>
        <p:txBody>
          <a:bodyPr/>
          <a:lstStyle/>
          <a:p>
            <a:r>
              <a:rPr lang="en-US" dirty="0" smtClean="0"/>
              <a:t>Fort Bragg Leos helping the Lions sell Carnival Tickets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46" y="820220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04691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440</TotalTime>
  <Words>591</Words>
  <Application>Microsoft Office PowerPoint</Application>
  <PresentationFormat>Widescreen</PresentationFormat>
  <Paragraphs>47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Trebuchet MS</vt:lpstr>
      <vt:lpstr>Wingdings 3</vt:lpstr>
      <vt:lpstr>Facet</vt:lpstr>
      <vt:lpstr>Leo           Clubs</vt:lpstr>
      <vt:lpstr>     Leo Club Objective  </vt:lpstr>
      <vt:lpstr>Leo Club Motto</vt:lpstr>
      <vt:lpstr>Community Service</vt:lpstr>
      <vt:lpstr>Planning Service Activities</vt:lpstr>
      <vt:lpstr>FORT BRAGG LEO CLUB 2006</vt:lpstr>
      <vt:lpstr>The Fort Bragg Leos learning Leadership Skills</vt:lpstr>
      <vt:lpstr>The Fort Bragg Leo Club adopted the Lions for Sight Program</vt:lpstr>
      <vt:lpstr>Fort Bragg Leos helping the Lions sell Carnival Tickets</vt:lpstr>
      <vt:lpstr>Fort Bragg Leos help the Lions with their Annual Senior Christmas Dinner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FORT BRAGG LEO HAUNTED HALL OF HORRORS!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   Clubs</dc:title>
  <dc:creator>Cindy Lemas</dc:creator>
  <cp:lastModifiedBy>Cindy Lemas</cp:lastModifiedBy>
  <cp:revision>48</cp:revision>
  <dcterms:created xsi:type="dcterms:W3CDTF">2016-11-17T20:08:21Z</dcterms:created>
  <dcterms:modified xsi:type="dcterms:W3CDTF">2017-04-22T19:27:50Z</dcterms:modified>
  <cp:contentStatus/>
</cp:coreProperties>
</file>